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sldIdLst>
    <p:sldId id="338" r:id="rId4"/>
    <p:sldId id="276" r:id="rId5"/>
    <p:sldId id="349" r:id="rId6"/>
    <p:sldId id="350" r:id="rId7"/>
    <p:sldId id="351" r:id="rId8"/>
    <p:sldId id="358" r:id="rId9"/>
    <p:sldId id="352" r:id="rId10"/>
    <p:sldId id="353" r:id="rId11"/>
    <p:sldId id="340" r:id="rId12"/>
    <p:sldId id="277" r:id="rId13"/>
    <p:sldId id="298" r:id="rId14"/>
    <p:sldId id="299" r:id="rId15"/>
    <p:sldId id="275" r:id="rId16"/>
    <p:sldId id="327" r:id="rId17"/>
    <p:sldId id="300" r:id="rId18"/>
    <p:sldId id="301" r:id="rId19"/>
    <p:sldId id="302" r:id="rId20"/>
    <p:sldId id="303" r:id="rId21"/>
    <p:sldId id="311" r:id="rId22"/>
    <p:sldId id="305" r:id="rId23"/>
    <p:sldId id="306" r:id="rId24"/>
    <p:sldId id="339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705"/>
  </p:normalViewPr>
  <p:slideViewPr>
    <p:cSldViewPr showGuides="1">
      <p:cViewPr varScale="1">
        <p:scale>
          <a:sx n="85" d="100"/>
          <a:sy n="85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065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59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0660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randomBar/>
  </p:transition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6562" name="Picture 9" descr="清新-封面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80975" y="-171450"/>
            <a:ext cx="9505950" cy="720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3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6564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slow">
    <p:randomBar/>
  </p:transition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hyperlink" Target="#_Toc31826 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hyperlink" Target="#_Toc31826 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hyperlink" Target="#_Toc31826 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hyperlink" Target="#_Toc31826 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hyperlink" Target="#_Toc31826 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hyperlink" Target="#_Toc31826 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#_Toc31826 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2" name="Rectangle 12"/>
          <p:cNvSpPr/>
          <p:nvPr/>
        </p:nvSpPr>
        <p:spPr>
          <a:xfrm>
            <a:off x="900113" y="2205038"/>
            <a:ext cx="77057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zh-CN" altLang="en-US" sz="3200" b="1" dirty="0">
                <a:latin typeface="Arial" panose="020B0604020202020204" pitchFamily="34" charset="0"/>
              </a:rPr>
              <a:t>塑料成型与模具设计课程实验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2056" name="Rectangle 12"/>
          <p:cNvSpPr/>
          <p:nvPr/>
        </p:nvSpPr>
        <p:spPr>
          <a:xfrm>
            <a:off x="611188" y="4005263"/>
            <a:ext cx="77057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zh-CN" altLang="en-US" sz="2000" b="1" dirty="0">
                <a:latin typeface="Arial" panose="020B0604020202020204" pitchFamily="34" charset="0"/>
              </a:rPr>
              <a:t>天津大学仁爱学院</a:t>
            </a:r>
            <a:endParaRPr lang="zh-CN" altLang="en-US" sz="2000" b="1" dirty="0"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zh-CN" altLang="en-US" sz="2000" b="1" dirty="0">
                <a:latin typeface="Arial" panose="020B0604020202020204" pitchFamily="34" charset="0"/>
              </a:rPr>
              <a:t>机械工程系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塑料模具拆装及测绘实验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2760" y="1669415"/>
            <a:ext cx="748855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（二）实验内容</a:t>
            </a:r>
            <a:endParaRPr lang="zh-CN" altLang="en-US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）实验者自行拆装注射模具一副，并绘制出该模具装配简图。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）学习注射模具结构的一般知识。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   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塑料模具拆装及测绘实验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05" y="1363980"/>
            <a:ext cx="743585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（三）实验相关知识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、典型模具结构示意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</a:t>
            </a: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1-1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为单分型面注射模，示意图能清晰表达模具的工作原理，所注射出来的塑件、组成零件的作用和基本的装配关系，供实验时绘制所拆装模具的装配结构示意图作为参考。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塑料模具拆装及测绘实验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175" y="630364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</a:t>
            </a:r>
            <a:r>
              <a:rPr lang="en-US" altLang="zh-CN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1-1    </a:t>
            </a:r>
            <a:r>
              <a:rPr lang="zh-CN" alt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注射模具的结构</a:t>
            </a:r>
            <a:endParaRPr lang="zh-CN" altLang="en-US" sz="1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08600" y="1535430"/>
            <a:ext cx="3223895" cy="3830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1-动模板；2-定模板；3-冷却水道；4-定模座板；5-定位圈； 6-浇口套；7-凸模；8-导柱；9-导套；10-动模座板；11-支承板；12-支承柱；13-推板；14-推杆固定板；15-拉料杆；</a:t>
            </a:r>
            <a:endParaRPr sz="1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16-推板导柱；17-推板导套；18-推杆；19-复位杆；20-垫块；21-注射机液压顶杆</a:t>
            </a:r>
            <a:endParaRPr sz="1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-2147482584" descr="4z1"/>
          <p:cNvPicPr>
            <a:picLocks noRot="1"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67" t="914" r="11940" b="48563"/>
          <a:stretch>
            <a:fillRect/>
          </a:stretch>
        </p:blipFill>
        <p:spPr>
          <a:xfrm>
            <a:off x="984885" y="923925"/>
            <a:ext cx="2889885" cy="29394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-2147482585" descr="4z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875"/>
          <a:stretch>
            <a:fillRect/>
          </a:stretch>
        </p:blipFill>
        <p:spPr>
          <a:xfrm>
            <a:off x="485140" y="3507740"/>
            <a:ext cx="3889375" cy="27959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467544" y="332656"/>
            <a:ext cx="7851648" cy="144016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zh-CN" altLang="en-US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67360" y="1406525"/>
            <a:ext cx="7487920" cy="1845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黑体" panose="02010609060101010101" pitchFamily="2" charset="-122"/>
              </a:rPr>
              <a:t>（四）实验用具</a:t>
            </a:r>
            <a:endParaRPr lang="zh-CN" altLang="en-US" b="1">
              <a:solidFill>
                <a:schemeClr val="tx1"/>
              </a:solidFill>
              <a:latin typeface="+mn-ea"/>
              <a:ea typeface="+mn-ea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</a:rPr>
              <a:t>小型注射模具一副、钢尺、卡尺、手锤、内六角板手、活动板手及螺丝刀等。</a:t>
            </a:r>
            <a:endParaRPr lang="zh-CN" altLang="en-US" sz="2400" b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塑料模具拆装及测绘实验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0325"/>
          </a:xfrm>
        </p:spPr>
        <p:txBody>
          <a:bodyPr vert="horz" wrap="square" lIns="0" tIns="45720" rIns="0" bIns="0" numCol="1" anchor="b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5" name="矩形 3"/>
          <p:cNvSpPr/>
          <p:nvPr/>
        </p:nvSpPr>
        <p:spPr>
          <a:xfrm>
            <a:off x="456883" y="1270953"/>
            <a:ext cx="7416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      模 具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塑料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pic>
        <p:nvPicPr>
          <p:cNvPr id="4" name="内容占位符 3" descr="QQ图片20180507123330"/>
          <p:cNvPicPr>
            <a:picLocks noChangeAspect="1"/>
          </p:cNvPicPr>
          <p:nvPr>
            <p:ph idx="1"/>
          </p:nvPr>
        </p:nvPicPr>
        <p:blipFill>
          <a:blip r:embed="rId2"/>
          <a:srcRect l="15512" t="1790" r="6617"/>
          <a:stretch>
            <a:fillRect/>
          </a:stretch>
        </p:blipFill>
        <p:spPr>
          <a:xfrm rot="5400000">
            <a:off x="170180" y="2132965"/>
            <a:ext cx="4112260" cy="3892550"/>
          </a:xfrm>
          <a:prstGeom prst="rect">
            <a:avLst/>
          </a:prstGeom>
        </p:spPr>
      </p:pic>
      <p:pic>
        <p:nvPicPr>
          <p:cNvPr id="5" name="图片 4" descr="QQ图片20180507123320"/>
          <p:cNvPicPr>
            <a:picLocks noChangeAspect="1"/>
          </p:cNvPicPr>
          <p:nvPr/>
        </p:nvPicPr>
        <p:blipFill>
          <a:blip r:embed="rId3"/>
          <a:srcRect l="12568" t="8268" r="8371" b="8852"/>
          <a:stretch>
            <a:fillRect/>
          </a:stretch>
        </p:blipFill>
        <p:spPr>
          <a:xfrm>
            <a:off x="4240530" y="2386330"/>
            <a:ext cx="4707255" cy="370332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467544" y="332656"/>
            <a:ext cx="7851648" cy="144016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zh-CN" altLang="en-US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    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塑料模具拆装及测绘实验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675" y="1022985"/>
            <a:ext cx="8593455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（五）实验步骤 </a:t>
            </a:r>
            <a:endParaRPr lang="zh-CN" altLang="en-US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、实验准备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1）拆装的模具的类型：塑料注射模，包括具有侧浇口、点浇口的各一副、侧面分型与抽芯机构的两副、带有活动镶件的一副。</a:t>
            </a:r>
            <a:endParaRPr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2）拆装工具：游标卡尺、角尺、内六角扳手、台虎钳、锤子、铜棒等常用钳工工具。   </a:t>
            </a:r>
            <a:endParaRPr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3）小组人员分工：同组人员对拆卸、观察、测量、记录、绘图等分工负责。 </a:t>
            </a:r>
            <a:endParaRPr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4）工具准备：领用并清点拆卸和测量所用的工具，了解工具的使用方法及使用要求，将工具摆放整齐。实验结束时，按工具清单清点工具，交实验指导老师验收。 </a:t>
            </a:r>
            <a:endParaRPr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5）熟悉实验要求：要求复习有关模具理论知识，详细阅读本指导书，对实验报告所要求的内容在实验过程中作详细的记录。拆装实验时带齐绘图仪器和纸张。 </a:t>
            </a:r>
            <a:endParaRPr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467544" y="332656"/>
            <a:ext cx="7851648" cy="144016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zh-CN" altLang="en-US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塑料模具拆装及测绘实验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1505" y="1022985"/>
            <a:ext cx="770763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、观察分析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接到具体要拆装的模具后，需对下述问题进行观察和分析，并作好记录：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1）模具类型分析  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对给定模具进行模具类型分析与确定。 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2）塑件分析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根据模具分析确定被加工零件的几何形状及尺寸。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3）模具的工作原理  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要求分析其浇注系统类型、分型面及分型方式、顶出方式等。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4）模具的零部件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模具各零部件的名称、功用、相互配合关系，每个零件的加工方法以及加工工艺路线。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467544" y="332656"/>
            <a:ext cx="7851648" cy="144016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zh-CN" altLang="en-US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塑料模具拆装及测绘实验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1144270"/>
            <a:ext cx="785241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）确定拆装顺序       拆卸模具之前，应先分清可拆卸和不可拆卸件，制定拆卸方案，提请指导老师审查同意后方可拆卸。  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一般先将动模和定模分开，分别将动、定模的紧固螺钉拧松，再打出销钉，用拆卸工具将模具各主要板块拆下，然后从定模板上拆下主浇注系统，从动模上拆下顶出系统，拆散顶出系统各零件，从固定板中压出型芯等零件，有侧向分型抽芯机构时，拆下侧向分型抽芯机构的各零件。  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具体针对各种模具须具体分析其结构特点，采用不同的拆卸方法和顺序。 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467544" y="332656"/>
            <a:ext cx="7851648" cy="144016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zh-CN" altLang="en-US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塑料模具拆装及测绘实验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1022985"/>
            <a:ext cx="806513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、拆卸模具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1）按拟定的顺序进行模具拆卸  </a:t>
            </a:r>
            <a:endParaRPr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要求体会拆卸联结件的用力情况，对所拆下的每一个零件进行观察，测量并作记录。记录拆下零件的位置，按一定秩序摆放好，避免在组装时出现错误或漏装零件。 </a:t>
            </a:r>
            <a:endParaRPr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2）测绘主要零件  </a:t>
            </a:r>
            <a:endParaRPr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从模具中拆下的型芯、型腔等主要零件要进行测绘。要求测量尺寸、进行粗糙度估计、配合精度测估，画出零件图，并标注尺寸及公差。（公差按要求估计）。   </a:t>
            </a:r>
            <a:endParaRPr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467544" y="332656"/>
            <a:ext cx="7851648" cy="144016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zh-CN" altLang="en-US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塑料模具拆装及测绘实验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1022985"/>
            <a:ext cx="8317230" cy="41948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l">
              <a:lnSpc>
                <a:spcPts val="4000"/>
              </a:lnSpc>
              <a:buSzPct val="95000"/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）拆卸注意事项  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R="0" algn="l">
              <a:lnSpc>
                <a:spcPts val="4000"/>
              </a:lnSpc>
              <a:buSzPct val="95000"/>
            </a:pPr>
            <a:r>
              <a:rPr sz="2400" b="1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       准确使用拆卸工具和测量工具，拆卸配合件时要分别采用拍打、压出等不同方法对待不同配合关系的零件。注意保护受力平衡，不可盲目用力敲打，严禁用铁锒头直接敲打模具零件。不可拆卸的零件和不宜拆卸的零件不要拆卸，拆卸过程中特别强调注意同学们的自身安全及不损坏模具各器械。拆卸遇到困难时分析原因，并可请教指导老师。遵守课堂纪律，服从教师安排。 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实验一	塑料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模具基本结构与功能演示实验</a:t>
            </a:r>
            <a:endParaRPr lang="en-US" altLang="zh-CN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1505" y="1291590"/>
            <a:ext cx="7315200" cy="4276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>
                <a:ea typeface="黑体" panose="02010609060101010101" pitchFamily="2" charset="-122"/>
              </a:rPr>
              <a:t>（一）实验目的及意义</a:t>
            </a:r>
            <a:r>
              <a:rPr lang="en-US" sz="2400">
                <a:latin typeface="黑体" panose="02010609060101010101" pitchFamily="2" charset="-122"/>
              </a:rPr>
              <a:t> </a:t>
            </a:r>
            <a:endParaRPr lang="en-US" sz="2400">
              <a:latin typeface="宋体" panose="02010600030101010101" pitchFamily="2" charset="-122"/>
            </a:endParaRPr>
          </a:p>
          <a:p>
            <a:r>
              <a:rPr lang="en-US" sz="2400" b="1">
                <a:latin typeface="宋体" panose="02010600030101010101" pitchFamily="2" charset="-122"/>
              </a:rPr>
              <a:t>1</a:t>
            </a:r>
            <a:r>
              <a:rPr lang="zh-CN" sz="2400" b="1">
                <a:ea typeface="宋体" panose="02010600030101010101" pitchFamily="2" charset="-122"/>
              </a:rPr>
              <a:t>）熟悉注塑模具基本结构和工作过程。</a:t>
            </a:r>
            <a:r>
              <a:rPr lang="en-US" sz="2400" b="1">
                <a:latin typeface="宋体" panose="02010600030101010101" pitchFamily="2" charset="-122"/>
              </a:rPr>
              <a:t> 2</a:t>
            </a:r>
            <a:r>
              <a:rPr lang="zh-CN" sz="2400" b="1">
                <a:ea typeface="宋体" panose="02010600030101010101" pitchFamily="2" charset="-122"/>
              </a:rPr>
              <a:t>）熟悉注塑模具各零件名称及作用。</a:t>
            </a:r>
            <a:r>
              <a:rPr lang="en-US" sz="2400" b="1">
                <a:latin typeface="宋体" panose="02010600030101010101" pitchFamily="2" charset="-122"/>
              </a:rPr>
              <a:t>3</a:t>
            </a:r>
            <a:r>
              <a:rPr lang="zh-CN" sz="2400" b="1">
                <a:ea typeface="宋体" panose="02010600030101010101" pitchFamily="2" charset="-122"/>
              </a:rPr>
              <a:t>）通过这实践环节，增强感性认识，巩固和加深所学习的理论知识，锻炼动手能力，提高分析问题、解决问题的能力，为今后的注塑模具拆装实验做准备。</a:t>
            </a:r>
            <a:endParaRPr lang="zh-CN" sz="2400">
              <a:ea typeface="黑体" panose="02010609060101010101" pitchFamily="2" charset="-122"/>
            </a:endParaRPr>
          </a:p>
          <a:p>
            <a:r>
              <a:rPr lang="zh-CN">
                <a:ea typeface="黑体" panose="02010609060101010101" pitchFamily="2" charset="-122"/>
              </a:rPr>
              <a:t>（二）实验内容</a:t>
            </a:r>
            <a:endParaRPr lang="en-US" sz="2400">
              <a:latin typeface="宋体" panose="02010600030101010101" pitchFamily="2" charset="-122"/>
            </a:endParaRPr>
          </a:p>
          <a:p>
            <a:r>
              <a:rPr lang="en-US" sz="2400" b="1">
                <a:latin typeface="宋体" panose="02010600030101010101" pitchFamily="2" charset="-122"/>
              </a:rPr>
              <a:t>1</a:t>
            </a:r>
            <a:r>
              <a:rPr lang="zh-CN" sz="2400" b="1">
                <a:ea typeface="宋体" panose="02010600030101010101" pitchFamily="2" charset="-122"/>
              </a:rPr>
              <a:t>）演示冲孔模具和拉深模具，讲解模具结构和零件组成及其作用。</a:t>
            </a:r>
            <a:r>
              <a:rPr lang="en-US" sz="2400" b="1">
                <a:latin typeface="宋体" panose="02010600030101010101" pitchFamily="2" charset="-122"/>
              </a:rPr>
              <a:t>2</a:t>
            </a:r>
            <a:r>
              <a:rPr lang="zh-CN" sz="2400" b="1">
                <a:ea typeface="宋体" panose="02010600030101010101" pitchFamily="2" charset="-122"/>
              </a:rPr>
              <a:t>）实验者观察一套连续模的动作过程，分析模具结构和零件组成及其作用。</a:t>
            </a:r>
            <a:endParaRPr lang="zh-CN" altLang="en-US" sz="2400" b="1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467544" y="332656"/>
            <a:ext cx="7851648" cy="144016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zh-CN" altLang="en-US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塑料模具拆装及测绘实验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8600" y="930910"/>
            <a:ext cx="8304530" cy="489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、组装模具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）拟定装配顺序  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以先拆的零件后装、后拆的零件先装为一般原则制定装配顺序。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）按顺序装配模具   按拟定的顺序将全部模具零件装回原来的位置。注意正反方向，防止漏装。其它注意事项与拆卸模具相同，遇到零件受损不能进行装配时应学习用工具修复受损零件后再装配。    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）装配后的检查   观察装配后的模具和拆卸前是否一致，检查是否有错装或漏装等。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）绘制模具总装草图   绘制模具草图时在图上记录有关尺寸。 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>
          <a:xfrm>
            <a:off x="467544" y="332656"/>
            <a:ext cx="7851648" cy="144016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zh-CN" altLang="en-US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实验二	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塑料模具拆装及测绘实验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1459230"/>
            <a:ext cx="764603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5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、整理工作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检查是否装配正确，手抬模具下方，把它放回原处，整理好工具；经指导老师检查签名后，方准离开。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9090" name="Picture 5" descr="PPT-3"/>
          <p:cNvPicPr>
            <a:picLocks noChangeAspect="1"/>
          </p:cNvPicPr>
          <p:nvPr/>
        </p:nvPicPr>
        <p:blipFill>
          <a:blip r:embed="rId1"/>
          <a:srcRect l="1257" t="3125" r="1468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56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实验一	塑料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模具基本结构与功能演示实验</a:t>
            </a:r>
            <a:endParaRPr lang="en-US" altLang="zh-CN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5130" y="1290955"/>
            <a:ext cx="812673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>
                <a:ea typeface="黑体" panose="02010609060101010101" pitchFamily="2" charset="-122"/>
              </a:rPr>
              <a:t>（三）实验相关知识</a:t>
            </a:r>
            <a:r>
              <a:rPr lang="en-US" sz="2400" b="1">
                <a:latin typeface="黑体" panose="02010609060101010101" pitchFamily="2" charset="-122"/>
              </a:rPr>
              <a:t>    </a:t>
            </a:r>
            <a:r>
              <a:rPr lang="zh-CN" sz="2400" b="1">
                <a:ea typeface="宋体" panose="02010600030101010101" pitchFamily="2" charset="-122"/>
              </a:rPr>
              <a:t>如图1-1，1-2所示，演示推板模模具。该套模具为单分型面注射模，一模四腔。开模时，注射机合模系统带动动模移动，模具从动模和定模分型面分开，塑件包在凸模上随动模一起移动，同时拉料杆将浇注系统主流道凝料从浇口套中拉出，开模行程结束后，注射机顶杆推动推板，推出机构开始工作，推件板将塑件及浇注系统凝料从凸模和拉料杆中推出。</a:t>
            </a:r>
            <a:endParaRPr lang="zh-CN" altLang="en-US" sz="2400" b="1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实验一	塑料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模具基本结构与功能演示实验</a:t>
            </a:r>
            <a:endParaRPr lang="en-US" altLang="zh-CN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pic>
        <p:nvPicPr>
          <p:cNvPr id="2" name="图片 -21474826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05" y="1645920"/>
            <a:ext cx="4923790" cy="3566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110105" y="552513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sz="2000">
                <a:ea typeface="宋体" panose="02010600030101010101" pitchFamily="2" charset="-122"/>
              </a:rPr>
              <a:t>图</a:t>
            </a:r>
            <a:r>
              <a:rPr lang="en-US" sz="2000">
                <a:latin typeface="宋体" panose="02010600030101010101" pitchFamily="2" charset="-122"/>
              </a:rPr>
              <a:t>1-1    </a:t>
            </a:r>
            <a:r>
              <a:rPr lang="zh-CN" sz="2000">
                <a:ea typeface="宋体" panose="02010600030101010101" pitchFamily="2" charset="-122"/>
              </a:rPr>
              <a:t>推板模开模状态</a:t>
            </a:r>
            <a:endParaRPr lang="zh-CN" altLang="en-US" sz="200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实验一	塑料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模具基本结构与功能演示实验</a:t>
            </a:r>
            <a:endParaRPr lang="en-US" altLang="zh-CN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pic>
        <p:nvPicPr>
          <p:cNvPr id="2" name="图片 -21474826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290" y="1516698"/>
            <a:ext cx="5265420" cy="3824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939290" y="561721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sz="2000">
                <a:ea typeface="宋体" panose="02010600030101010101" pitchFamily="2" charset="-122"/>
              </a:rPr>
              <a:t>图</a:t>
            </a:r>
            <a:r>
              <a:rPr lang="en-US" sz="2000">
                <a:latin typeface="宋体" panose="02010600030101010101" pitchFamily="2" charset="-122"/>
              </a:rPr>
              <a:t>1-2   </a:t>
            </a:r>
            <a:r>
              <a:rPr lang="zh-CN" sz="2000">
                <a:ea typeface="宋体" panose="02010600030101010101" pitchFamily="2" charset="-122"/>
              </a:rPr>
              <a:t>推板模合模状态</a:t>
            </a:r>
            <a:endParaRPr lang="zh-CN" altLang="en-US" sz="200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实验一	塑料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模具基本结构与功能演示实验</a:t>
            </a:r>
            <a:endParaRPr lang="en-US" altLang="zh-CN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05" y="1704975"/>
            <a:ext cx="726249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400" b="1">
                <a:ea typeface="宋体" panose="02010600030101010101" pitchFamily="2" charset="-122"/>
              </a:rPr>
              <a:t>如图</a:t>
            </a:r>
            <a:r>
              <a:rPr lang="en-US" sz="2400" b="1">
                <a:latin typeface="宋体" panose="02010600030101010101" pitchFamily="2" charset="-122"/>
              </a:rPr>
              <a:t>1-3</a:t>
            </a:r>
            <a:r>
              <a:rPr lang="zh-CN" sz="2400" b="1">
                <a:ea typeface="宋体" panose="02010600030101010101" pitchFamily="2" charset="-122"/>
              </a:rPr>
              <a:t>，</a:t>
            </a:r>
            <a:r>
              <a:rPr lang="en-US" sz="2400" b="1">
                <a:latin typeface="Times New Roman" panose="02020603050405020304" pitchFamily="18" charset="0"/>
              </a:rPr>
              <a:t>1-4</a:t>
            </a:r>
            <a:r>
              <a:rPr lang="zh-CN" sz="2400" b="1">
                <a:ea typeface="宋体" panose="02010600030101010101" pitchFamily="2" charset="-122"/>
              </a:rPr>
              <a:t>所示为演示斜导柱模模具。该塑件有侧孔，需用斜导柱进行侧向抽芯。该模具为单分型面注射模，单腔模。开模时，动模部分移动，开模力通过斜导柱带动侧型芯滑块，使其在动模板的导滑槽内向外滑动，直至侧型芯滑块与塑件完全脱开，完成侧向抽芯动作。塑件包在型芯上，随动模移动，直至注射机顶杆与模具推板接触，推出机构开始工作，推杆将塑件从型芯上推出。</a:t>
            </a:r>
            <a:endParaRPr lang="zh-CN" altLang="en-US" sz="2400" b="1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实验一	塑料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模具基本结构与功能演示实验</a:t>
            </a:r>
            <a:endParaRPr lang="en-US" altLang="zh-CN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pic>
        <p:nvPicPr>
          <p:cNvPr id="2" name="图片 -21474825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435" y="1526223"/>
            <a:ext cx="5231130" cy="3805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956435" y="563054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sz="2000">
                <a:ea typeface="宋体" panose="02010600030101010101" pitchFamily="2" charset="-122"/>
              </a:rPr>
              <a:t>图</a:t>
            </a:r>
            <a:r>
              <a:rPr lang="en-US" sz="2000">
                <a:latin typeface="宋体" panose="02010600030101010101" pitchFamily="2" charset="-122"/>
              </a:rPr>
              <a:t>1-3   </a:t>
            </a:r>
            <a:r>
              <a:rPr lang="zh-CN" sz="2000">
                <a:ea typeface="宋体" panose="02010600030101010101" pitchFamily="2" charset="-122"/>
              </a:rPr>
              <a:t>斜导柱模开模状态</a:t>
            </a:r>
            <a:endParaRPr lang="zh-CN" altLang="en-US" sz="200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实验一	塑料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模具基本结构与功能演示实验</a:t>
            </a:r>
            <a:endParaRPr lang="en-US" altLang="zh-CN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pic>
        <p:nvPicPr>
          <p:cNvPr id="2" name="图片 -21474825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020" y="1508125"/>
            <a:ext cx="5267960" cy="384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938020" y="557784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sz="2000">
                <a:ea typeface="宋体" panose="02010600030101010101" pitchFamily="2" charset="-122"/>
              </a:rPr>
              <a:t>图</a:t>
            </a:r>
            <a:r>
              <a:rPr lang="en-US" sz="2000">
                <a:latin typeface="宋体" panose="02010600030101010101" pitchFamily="2" charset="-122"/>
              </a:rPr>
              <a:t>1-4    </a:t>
            </a:r>
            <a:r>
              <a:rPr lang="zh-CN" sz="2000">
                <a:ea typeface="宋体" panose="02010600030101010101" pitchFamily="2" charset="-122"/>
              </a:rPr>
              <a:t>斜导柱模合模状态</a:t>
            </a:r>
            <a:endParaRPr lang="zh-CN" altLang="en-US" sz="200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11505" y="501015"/>
            <a:ext cx="79209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塑料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模具拆装及测绘实验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1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05" y="1379220"/>
            <a:ext cx="6934835" cy="5169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+mn-ea"/>
                <a:ea typeface="+mn-ea"/>
                <a:cs typeface="黑体" panose="02010609060101010101" pitchFamily="2" charset="-122"/>
              </a:rPr>
              <a:t>（一）实验目的及意义 </a:t>
            </a:r>
            <a:endParaRPr lang="zh-CN" altLang="en-US" b="1">
              <a:solidFill>
                <a:schemeClr val="tx1"/>
              </a:solidFill>
              <a:latin typeface="+mn-ea"/>
              <a:ea typeface="+mn-ea"/>
              <a:cs typeface="黑体" panose="0201060906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</a:rPr>
              <a:t>）掌握塑料注射模具的装配与拆卸技巧。</a:t>
            </a:r>
            <a:endParaRPr lang="zh-CN" altLang="en-US" sz="2400" b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</a:rPr>
              <a:t>）了解塑料注射模具的结构特征。</a:t>
            </a:r>
            <a:endParaRPr lang="zh-CN" altLang="en-US" sz="2400" b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</a:rPr>
              <a:t>3) 熟悉各种测绘仪器的使用方法。</a:t>
            </a:r>
            <a:endParaRPr lang="en-US" altLang="zh-CN" sz="2400" b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</a:rPr>
              <a:t>4</a:t>
            </a:r>
            <a:r>
              <a:rPr lang="zh-CN" altLang="en-US" sz="24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</a:rPr>
              <a:t>）培养快速工程绘图能力。</a:t>
            </a:r>
            <a:endParaRPr lang="zh-CN" altLang="en-US" sz="2400" b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+mn-ea"/>
                <a:ea typeface="+mn-ea"/>
                <a:cs typeface="宋体" panose="02010600030101010101" pitchFamily="2" charset="-122"/>
              </a:rPr>
              <a:t>5) 通过这一实践环节，增强感性认识，巩固和加深所学习的理论知识，锻炼动手能力，提高分析问题、解决问题的能力，为今后的注射模具设计工作和处理现场问题奠定实践基础。</a:t>
            </a:r>
            <a:endParaRPr lang="en-US" altLang="zh-CN" sz="2400" b="1">
              <a:solidFill>
                <a:schemeClr val="tx1"/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3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2848</Words>
  <Application>WPS 演示</Application>
  <PresentationFormat>全屏显示(4:3)</PresentationFormat>
  <Paragraphs>158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黑体</vt:lpstr>
      <vt:lpstr>Times New Roman</vt:lpstr>
      <vt:lpstr>微软雅黑</vt:lpstr>
      <vt:lpstr>Arial Unicode MS</vt:lpstr>
      <vt:lpstr>3_Office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</vt:lpstr>
      <vt:lpstr> </vt:lpstr>
      <vt:lpstr>  </vt:lpstr>
      <vt:lpstr>  </vt:lpstr>
      <vt:lpstr>  </vt:lpstr>
      <vt:lpstr>  </vt:lpstr>
      <vt:lpstr>  </vt:lpstr>
      <vt:lpstr>  </vt:lpstr>
      <vt:lpstr>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模具测绘</dc:title>
  <dc:creator/>
  <cp:lastModifiedBy>dell</cp:lastModifiedBy>
  <cp:revision>93</cp:revision>
  <dcterms:created xsi:type="dcterms:W3CDTF">2018-03-23T08:41:00Z</dcterms:created>
  <dcterms:modified xsi:type="dcterms:W3CDTF">2018-05-15T04:55:57Z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